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handoutMasterIdLst>
    <p:handoutMasterId r:id="rId10"/>
  </p:handout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2"/>
      </p:cViewPr>
      <p:guideLst/>
    </p:cSldViewPr>
  </p:slideViewPr>
  <p:notesTextViewPr>
    <p:cViewPr>
      <p:scale>
        <a:sx n="1" d="1"/>
        <a:sy n="1" d="1"/>
      </p:scale>
      <p:origin x="0" y="0"/>
    </p:cViewPr>
  </p:notesTextViewPr>
  <p:notesViewPr>
    <p:cSldViewPr snapToGrid="0">
      <p:cViewPr varScale="1">
        <p:scale>
          <a:sx n="71" d="100"/>
          <a:sy n="71" d="100"/>
        </p:scale>
        <p:origin x="3029"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70166BF-01DF-42F5-B816-7B934FF8FFFE}" type="datetimeFigureOut">
              <a:rPr lang="en-US" smtClean="0"/>
              <a:t>4/30/2024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9DEA00-22EF-4DF0-8EB9-8F84F5964719}" type="slidenum">
              <a:rPr lang="en-US" smtClean="0"/>
              <a:t>‹#›</a:t>
            </a:fld>
            <a:endParaRPr lang="en-US"/>
          </a:p>
        </p:txBody>
      </p:sp>
    </p:spTree>
    <p:extLst>
      <p:ext uri="{BB962C8B-B14F-4D97-AF65-F5344CB8AC3E}">
        <p14:creationId xmlns:p14="http://schemas.microsoft.com/office/powerpoint/2010/main" val="2408148680"/>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445754-81E9-40A0-B1B2-E35B52163CF9}" type="datetimeFigureOut">
              <a:rPr lang="en-US" smtClean="0"/>
              <a:t>4/30/2024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A135A7-9809-4257-AB07-C108EECC8E0D}" type="slidenum">
              <a:rPr lang="en-US" smtClean="0"/>
              <a:t>‹#›</a:t>
            </a:fld>
            <a:endParaRPr lang="en-US"/>
          </a:p>
        </p:txBody>
      </p:sp>
    </p:spTree>
    <p:extLst>
      <p:ext uri="{BB962C8B-B14F-4D97-AF65-F5344CB8AC3E}">
        <p14:creationId xmlns:p14="http://schemas.microsoft.com/office/powerpoint/2010/main" val="1708460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51CC7AD-D3C5-4A30-8DD8-7BDDB22BE210}"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3723019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1CC7AD-D3C5-4A30-8DD8-7BDDB22BE210}"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2181616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1CC7AD-D3C5-4A30-8DD8-7BDDB22BE210}"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1990455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1CC7AD-D3C5-4A30-8DD8-7BDDB22BE210}"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1608611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1CC7AD-D3C5-4A30-8DD8-7BDDB22BE210}"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3663824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51CC7AD-D3C5-4A30-8DD8-7BDDB22BE210}" type="datetimeFigureOut">
              <a:rPr lang="en-US" smtClean="0"/>
              <a:t>4/30/2024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40986043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51CC7AD-D3C5-4A30-8DD8-7BDDB22BE210}" type="datetimeFigureOut">
              <a:rPr lang="en-US" smtClean="0"/>
              <a:t>4/30/2024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3554225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51CC7AD-D3C5-4A30-8DD8-7BDDB22BE210}" type="datetimeFigureOut">
              <a:rPr lang="en-US" smtClean="0"/>
              <a:t>4/30/2024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1525455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1CC7AD-D3C5-4A30-8DD8-7BDDB22BE210}" type="datetimeFigureOut">
              <a:rPr lang="en-US" smtClean="0"/>
              <a:t>4/30/2024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1025700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51CC7AD-D3C5-4A30-8DD8-7BDDB22BE210}" type="datetimeFigureOut">
              <a:rPr lang="en-US" smtClean="0"/>
              <a:t>4/30/2024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1758262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51CC7AD-D3C5-4A30-8DD8-7BDDB22BE210}" type="datetimeFigureOut">
              <a:rPr lang="en-US" smtClean="0"/>
              <a:t>4/30/2024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C9BE76-6A67-4ACC-B354-A220359EE3B9}" type="slidenum">
              <a:rPr lang="en-US" smtClean="0"/>
              <a:t>‹#›</a:t>
            </a:fld>
            <a:endParaRPr lang="en-US"/>
          </a:p>
        </p:txBody>
      </p:sp>
    </p:spTree>
    <p:extLst>
      <p:ext uri="{BB962C8B-B14F-4D97-AF65-F5344CB8AC3E}">
        <p14:creationId xmlns:p14="http://schemas.microsoft.com/office/powerpoint/2010/main" val="1185502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1CC7AD-D3C5-4A30-8DD8-7BDDB22BE210}" type="datetimeFigureOut">
              <a:rPr lang="en-US" smtClean="0"/>
              <a:t>4/30/2024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C9BE76-6A67-4ACC-B354-A220359EE3B9}" type="slidenum">
              <a:rPr lang="en-US" smtClean="0"/>
              <a:t>‹#›</a:t>
            </a:fld>
            <a:endParaRPr lang="en-US"/>
          </a:p>
        </p:txBody>
      </p:sp>
    </p:spTree>
    <p:extLst>
      <p:ext uri="{BB962C8B-B14F-4D97-AF65-F5344CB8AC3E}">
        <p14:creationId xmlns:p14="http://schemas.microsoft.com/office/powerpoint/2010/main" val="3212884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2" Type="http://schemas.openxmlformats.org/officeDocument/2006/relationships/hyperlink" Target="https://drive.google.com/file/d/1kZqi0PhnkXvVKcxl31oR9LpBm5o1BTkB/view?usp=share_link"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58249" y="534838"/>
            <a:ext cx="9144000" cy="2234241"/>
          </a:xfrm>
        </p:spPr>
        <p:txBody>
          <a:bodyPr>
            <a:normAutofit/>
          </a:bodyPr>
          <a:lstStyle/>
          <a:p>
            <a:r>
              <a:rPr lang="en-US" sz="6600" b="1" dirty="0">
                <a:solidFill>
                  <a:srgbClr val="FF0000"/>
                </a:solidFill>
              </a:rPr>
              <a:t>Line Follower Robot</a:t>
            </a:r>
            <a:br>
              <a:rPr lang="en-US" sz="6600" b="1" dirty="0">
                <a:solidFill>
                  <a:srgbClr val="FF0000"/>
                </a:solidFill>
              </a:rPr>
            </a:br>
            <a:endParaRPr lang="en-US" sz="6600" b="1" dirty="0">
              <a:solidFill>
                <a:srgbClr val="FF0000"/>
              </a:solidFill>
            </a:endParaRPr>
          </a:p>
        </p:txBody>
      </p:sp>
      <p:sp>
        <p:nvSpPr>
          <p:cNvPr id="3" name="Subtitle 2"/>
          <p:cNvSpPr>
            <a:spLocks noGrp="1"/>
          </p:cNvSpPr>
          <p:nvPr>
            <p:ph type="subTitle" idx="1"/>
          </p:nvPr>
        </p:nvSpPr>
        <p:spPr>
          <a:xfrm>
            <a:off x="496249" y="4232974"/>
            <a:ext cx="10668000" cy="1655762"/>
          </a:xfrm>
        </p:spPr>
        <p:txBody>
          <a:bodyPr/>
          <a:lstStyle/>
          <a:p>
            <a:pPr algn="l"/>
            <a:r>
              <a:rPr lang="en-US" sz="4800" b="1" dirty="0">
                <a:solidFill>
                  <a:srgbClr val="FFC000"/>
                </a:solidFill>
              </a:rPr>
              <a:t>Supervisor:</a:t>
            </a:r>
          </a:p>
          <a:p>
            <a:pPr algn="l"/>
            <a:r>
              <a:rPr lang="en-US" sz="4000" b="1" dirty="0">
                <a:solidFill>
                  <a:schemeClr val="accent2">
                    <a:lumMod val="75000"/>
                  </a:schemeClr>
                </a:solidFill>
              </a:rPr>
              <a:t>Dr. Khaled </a:t>
            </a:r>
            <a:r>
              <a:rPr lang="en-US" sz="4000" b="1" dirty="0" err="1">
                <a:solidFill>
                  <a:schemeClr val="accent2">
                    <a:lumMod val="75000"/>
                  </a:schemeClr>
                </a:solidFill>
              </a:rPr>
              <a:t>Elshafey</a:t>
            </a:r>
            <a:endParaRPr lang="en-US" sz="4000" dirty="0">
              <a:solidFill>
                <a:schemeClr val="accent2">
                  <a:lumMod val="75000"/>
                </a:schemeClr>
              </a:solidFill>
            </a:endParaRPr>
          </a:p>
          <a:p>
            <a:endParaRPr lang="en-US" dirty="0"/>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76" t="21510" r="13718" b="36478"/>
          <a:stretch/>
        </p:blipFill>
        <p:spPr>
          <a:xfrm>
            <a:off x="5830249" y="2269002"/>
            <a:ext cx="6188016" cy="4321834"/>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4240345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rtl="1"/>
            <a:r>
              <a:rPr lang="ar-EG" dirty="0"/>
              <a:t>الاسماء:</a:t>
            </a:r>
            <a:endParaRPr lang="en-US" dirty="0"/>
          </a:p>
        </p:txBody>
      </p:sp>
      <p:sp>
        <p:nvSpPr>
          <p:cNvPr id="3" name="Content Placeholder 2"/>
          <p:cNvSpPr>
            <a:spLocks noGrp="1"/>
          </p:cNvSpPr>
          <p:nvPr>
            <p:ph idx="1"/>
          </p:nvPr>
        </p:nvSpPr>
        <p:spPr/>
        <p:txBody>
          <a:bodyPr/>
          <a:lstStyle/>
          <a:p>
            <a:pPr algn="r" rtl="1"/>
            <a:r>
              <a:rPr lang="ar-EG" b="1" dirty="0"/>
              <a:t>1 – محمد مصطفى محمد جاد            123</a:t>
            </a:r>
            <a:endParaRPr lang="en-US" dirty="0"/>
          </a:p>
          <a:p>
            <a:pPr algn="r" rtl="1"/>
            <a:r>
              <a:rPr lang="ar-EG" b="1" dirty="0"/>
              <a:t>2 – عبد العليم أحمد عبد العليم منا      70 </a:t>
            </a:r>
            <a:endParaRPr lang="en-US" dirty="0"/>
          </a:p>
          <a:p>
            <a:pPr algn="r" rtl="1"/>
            <a:r>
              <a:rPr lang="ar-EG" b="1" dirty="0"/>
              <a:t>3 – عمر مختار محمود بهنسي عاشور 92</a:t>
            </a:r>
            <a:endParaRPr lang="en-US" dirty="0"/>
          </a:p>
          <a:p>
            <a:pPr algn="r" rtl="1"/>
            <a:r>
              <a:rPr lang="ar-EG" b="1" dirty="0"/>
              <a:t>4 – عبدالله محمد عبدالله عبد الغني      72  </a:t>
            </a:r>
            <a:endParaRPr lang="en-US" dirty="0"/>
          </a:p>
          <a:p>
            <a:pPr algn="r" rtl="1"/>
            <a:r>
              <a:rPr lang="ar-EG" b="1" dirty="0"/>
              <a:t>5 – الحسن امير على شرف الدين        33</a:t>
            </a:r>
            <a:endParaRPr lang="en-US" b="1" dirty="0"/>
          </a:p>
          <a:p>
            <a:pPr algn="r" rtl="1"/>
            <a:r>
              <a:rPr lang="ar-EG" b="1" dirty="0"/>
              <a:t>6 – محمد فايز عبد الغفار بطاح         119</a:t>
            </a:r>
            <a:endParaRPr lang="en-US" dirty="0"/>
          </a:p>
          <a:p>
            <a:pPr algn="r" rtl="1"/>
            <a:endParaRPr lang="en-US" dirty="0"/>
          </a:p>
        </p:txBody>
      </p:sp>
    </p:spTree>
    <p:extLst>
      <p:ext uri="{BB962C8B-B14F-4D97-AF65-F5344CB8AC3E}">
        <p14:creationId xmlns:p14="http://schemas.microsoft.com/office/powerpoint/2010/main" val="3665198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85011"/>
            <a:ext cx="10515600" cy="1427749"/>
          </a:xfrm>
        </p:spPr>
        <p:txBody>
          <a:bodyPr>
            <a:normAutofit/>
          </a:bodyPr>
          <a:lstStyle/>
          <a:p>
            <a:pPr algn="ctr"/>
            <a:r>
              <a:rPr lang="en-US" sz="4800" b="1" dirty="0">
                <a:solidFill>
                  <a:srgbClr val="FF0000"/>
                </a:solidFill>
              </a:rPr>
              <a:t>Components</a:t>
            </a:r>
            <a:endParaRPr lang="en-US" dirty="0">
              <a:solidFill>
                <a:srgbClr val="FF0000"/>
              </a:solidFill>
            </a:endParaRPr>
          </a:p>
        </p:txBody>
      </p:sp>
      <p:sp>
        <p:nvSpPr>
          <p:cNvPr id="3" name="Content Placeholder 2"/>
          <p:cNvSpPr>
            <a:spLocks noGrp="1"/>
          </p:cNvSpPr>
          <p:nvPr>
            <p:ph idx="1"/>
          </p:nvPr>
        </p:nvSpPr>
        <p:spPr>
          <a:xfrm>
            <a:off x="0" y="786062"/>
            <a:ext cx="12192000" cy="6071937"/>
          </a:xfrm>
        </p:spPr>
        <p:txBody>
          <a:bodyPr>
            <a:normAutofit/>
          </a:bodyPr>
          <a:lstStyle/>
          <a:p>
            <a:r>
              <a:rPr lang="en-US" sz="3200" b="1" dirty="0"/>
              <a:t>1) Arduino				     2) Motor Driver _ L298N  </a:t>
            </a:r>
          </a:p>
          <a:p>
            <a:pPr marL="0" indent="0">
              <a:buNone/>
            </a:pPr>
            <a:endParaRPr lang="en-US" b="1" dirty="0"/>
          </a:p>
          <a:p>
            <a:pPr marL="0" indent="0">
              <a:buNone/>
            </a:pPr>
            <a:endParaRPr lang="en-US" b="1" dirty="0"/>
          </a:p>
          <a:p>
            <a:pPr marL="0" indent="0">
              <a:buNone/>
            </a:pPr>
            <a:endParaRPr lang="en-US" b="1" dirty="0"/>
          </a:p>
          <a:p>
            <a:pPr marL="0" indent="0">
              <a:buNone/>
            </a:pPr>
            <a:endParaRPr lang="en-US" dirty="0"/>
          </a:p>
          <a:p>
            <a:r>
              <a:rPr lang="en-US" b="1" dirty="0"/>
              <a:t>3) Two </a:t>
            </a:r>
            <a:r>
              <a:rPr lang="en-US" b="1" dirty="0" err="1"/>
              <a:t>IR_Sensor</a:t>
            </a:r>
            <a:r>
              <a:rPr lang="en-US" b="1" dirty="0"/>
              <a:t> </a:t>
            </a:r>
          </a:p>
          <a:p>
            <a:pPr marL="0" indent="0">
              <a:buNone/>
            </a:pPr>
            <a:r>
              <a:rPr lang="en-US" b="1" dirty="0"/>
              <a:t>								4) Double sided tape</a:t>
            </a:r>
          </a:p>
          <a:p>
            <a:pPr marL="0" indent="0">
              <a:buNone/>
            </a:pPr>
            <a:r>
              <a:rPr lang="en-US" b="1" dirty="0"/>
              <a:t>						            	5) Wires</a:t>
            </a:r>
          </a:p>
          <a:p>
            <a:pPr marL="0" indent="0">
              <a:buNone/>
            </a:pPr>
            <a:r>
              <a:rPr lang="en-US" dirty="0"/>
              <a:t>                                                                                          </a:t>
            </a:r>
            <a:r>
              <a:rPr lang="en-US" b="1" dirty="0"/>
              <a:t>6) Car </a:t>
            </a:r>
            <a:r>
              <a:rPr lang="en-US" b="1" dirty="0" err="1"/>
              <a:t>chasls</a:t>
            </a:r>
            <a:endParaRPr lang="en-US" dirty="0"/>
          </a:p>
          <a:p>
            <a:pPr marL="0" indent="0">
              <a:buNone/>
            </a:pPr>
            <a:r>
              <a:rPr lang="en-US" b="1" dirty="0"/>
              <a:t>                                                                                          </a:t>
            </a:r>
            <a:endParaRPr lang="en-US"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20357" t="6372" r="17500" b="20588"/>
          <a:stretch/>
        </p:blipFill>
        <p:spPr>
          <a:xfrm>
            <a:off x="6721641" y="1288861"/>
            <a:ext cx="2805363" cy="2390274"/>
          </a:xfrm>
          <a:prstGeom prst="rect">
            <a:avLst/>
          </a:prstGeom>
        </p:spPr>
      </p:pic>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32982" t="20118" r="27018" b="25847"/>
          <a:stretch/>
        </p:blipFill>
        <p:spPr>
          <a:xfrm>
            <a:off x="9527004" y="1288861"/>
            <a:ext cx="2482521" cy="2408948"/>
          </a:xfrm>
          <a:prstGeom prst="rect">
            <a:avLst/>
          </a:prstGeom>
        </p:spPr>
      </p:pic>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l="27466" t="31053" r="26562" b="22398"/>
          <a:stretch/>
        </p:blipFill>
        <p:spPr>
          <a:xfrm rot="16200000">
            <a:off x="791578" y="3221956"/>
            <a:ext cx="3039977" cy="4232108"/>
          </a:xfrm>
          <a:prstGeom prst="rect">
            <a:avLst/>
          </a:prstGeom>
        </p:spPr>
      </p:pic>
      <p:pic>
        <p:nvPicPr>
          <p:cNvPr id="5" name="Picture 4"/>
          <p:cNvPicPr>
            <a:picLocks noChangeAspect="1"/>
          </p:cNvPicPr>
          <p:nvPr/>
        </p:nvPicPr>
        <p:blipFill>
          <a:blip r:embed="rId5"/>
          <a:stretch>
            <a:fillRect/>
          </a:stretch>
        </p:blipFill>
        <p:spPr>
          <a:xfrm>
            <a:off x="718848" y="1350647"/>
            <a:ext cx="2799416" cy="2075560"/>
          </a:xfrm>
          <a:prstGeom prst="rect">
            <a:avLst/>
          </a:prstGeom>
        </p:spPr>
      </p:pic>
    </p:spTree>
    <p:extLst>
      <p:ext uri="{BB962C8B-B14F-4D97-AF65-F5344CB8AC3E}">
        <p14:creationId xmlns:p14="http://schemas.microsoft.com/office/powerpoint/2010/main" val="411270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838200" y="-2165684"/>
            <a:ext cx="10515600" cy="1796716"/>
          </a:xfrm>
        </p:spPr>
        <p:txBody>
          <a:bodyPr/>
          <a:lstStyle/>
          <a:p>
            <a:r>
              <a:rPr lang="en-US" dirty="0"/>
              <a:t> </a:t>
            </a:r>
          </a:p>
        </p:txBody>
      </p:sp>
      <p:sp>
        <p:nvSpPr>
          <p:cNvPr id="3" name="Content Placeholder 2"/>
          <p:cNvSpPr>
            <a:spLocks noGrp="1"/>
          </p:cNvSpPr>
          <p:nvPr>
            <p:ph idx="1"/>
          </p:nvPr>
        </p:nvSpPr>
        <p:spPr>
          <a:xfrm>
            <a:off x="0" y="0"/>
            <a:ext cx="12192000" cy="7074568"/>
          </a:xfrm>
        </p:spPr>
        <p:txBody>
          <a:bodyPr/>
          <a:lstStyle/>
          <a:p>
            <a:r>
              <a:rPr lang="en-US" b="1" dirty="0"/>
              <a:t>7)  Four Gear Motor 				           8) Four Wheels </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b="1" dirty="0"/>
          </a:p>
          <a:p>
            <a:r>
              <a:rPr lang="en-US" b="1" dirty="0"/>
              <a:t>9) 7_Volt DC Battery </a:t>
            </a:r>
            <a:r>
              <a:rPr lang="en-US" dirty="0"/>
              <a:t>		</a:t>
            </a:r>
            <a:endParaRPr lang="en-US" b="1" dirty="0"/>
          </a:p>
          <a:p>
            <a:pPr marL="0" indent="0">
              <a:buNone/>
            </a:pPr>
            <a:endParaRPr lang="en-US" dirty="0"/>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643" t="13509" r="7660" b="18187"/>
          <a:stretch/>
        </p:blipFill>
        <p:spPr>
          <a:xfrm rot="16200000">
            <a:off x="7331242" y="529389"/>
            <a:ext cx="4716378" cy="4684294"/>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12807" t="12865" r="9122" b="14620"/>
          <a:stretch/>
        </p:blipFill>
        <p:spPr>
          <a:xfrm>
            <a:off x="0" y="513347"/>
            <a:ext cx="4973053" cy="3192379"/>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val="0"/>
              </a:ext>
            </a:extLst>
          </a:blip>
          <a:srcRect l="30701" t="9357" r="46667" b="29825"/>
          <a:stretch/>
        </p:blipFill>
        <p:spPr>
          <a:xfrm>
            <a:off x="5061284" y="2606841"/>
            <a:ext cx="2069431" cy="4170948"/>
          </a:xfrm>
          <a:prstGeom prst="rect">
            <a:avLst/>
          </a:prstGeom>
        </p:spPr>
      </p:pic>
    </p:spTree>
    <p:extLst>
      <p:ext uri="{BB962C8B-B14F-4D97-AF65-F5344CB8AC3E}">
        <p14:creationId xmlns:p14="http://schemas.microsoft.com/office/powerpoint/2010/main" val="2517174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72125"/>
            <a:ext cx="10515600" cy="1572125"/>
          </a:xfrm>
        </p:spPr>
        <p:txBody>
          <a:bodyPr>
            <a:noAutofit/>
          </a:bodyPr>
          <a:lstStyle/>
          <a:p>
            <a:pPr algn="ctr"/>
            <a:r>
              <a:rPr lang="en-US" sz="7200" b="1" dirty="0">
                <a:solidFill>
                  <a:srgbClr val="FF0000"/>
                </a:solidFill>
              </a:rPr>
              <a:t>Code</a:t>
            </a:r>
            <a:endParaRPr lang="en-US" sz="7200" dirty="0">
              <a:solidFill>
                <a:srgbClr val="FF0000"/>
              </a:solidFill>
            </a:endParaRPr>
          </a:p>
        </p:txBody>
      </p:sp>
      <p:sp>
        <p:nvSpPr>
          <p:cNvPr id="3" name="Content Placeholder 2"/>
          <p:cNvSpPr>
            <a:spLocks noGrp="1"/>
          </p:cNvSpPr>
          <p:nvPr>
            <p:ph idx="1"/>
          </p:nvPr>
        </p:nvSpPr>
        <p:spPr>
          <a:xfrm>
            <a:off x="0" y="0"/>
            <a:ext cx="12192000" cy="6857999"/>
          </a:xfrm>
        </p:spPr>
        <p:txBody>
          <a:bodyPr>
            <a:normAutofit/>
          </a:bodyPr>
          <a:lstStyle/>
          <a:p>
            <a:pPr marL="0" indent="0">
              <a:spcBef>
                <a:spcPts val="0"/>
              </a:spcBef>
              <a:buNone/>
            </a:pPr>
            <a:r>
              <a:rPr lang="en-US" b="1" u="sng" dirty="0"/>
              <a:t>About the project</a:t>
            </a:r>
          </a:p>
          <a:p>
            <a:pPr marL="0" indent="0">
              <a:spcBef>
                <a:spcPts val="0"/>
              </a:spcBef>
              <a:buNone/>
            </a:pPr>
            <a:endParaRPr lang="en-US" b="1" u="sng" dirty="0"/>
          </a:p>
          <a:p>
            <a:pPr marL="0" indent="0">
              <a:spcBef>
                <a:spcPts val="0"/>
              </a:spcBef>
              <a:buNone/>
            </a:pPr>
            <a:r>
              <a:rPr lang="en-US" dirty="0"/>
              <a:t>The line follower's car begins to walk over the white roof. If any sensor gets close to the black line. The robot will turn against the direction of the black line. For example, a car sensor will detect the surface as either white or black. If both sensors are on black, the line follower will stop. And if both sensors are on the white surface, the robot will start moving. If the left sensor is on the black line, the car will move gently to the right. And the same for the other sensor. All the main work here is done by the sensor. The sensor detects the color and then the car reacts accordingly</a:t>
            </a:r>
          </a:p>
          <a:p>
            <a:pPr marL="0" indent="0">
              <a:spcBef>
                <a:spcPts val="0"/>
              </a:spcBef>
              <a:buNone/>
            </a:pPr>
            <a:endParaRPr lang="en-US" dirty="0"/>
          </a:p>
          <a:p>
            <a:pPr marL="0" indent="0">
              <a:spcBef>
                <a:spcPts val="0"/>
              </a:spcBef>
              <a:buNone/>
            </a:pPr>
            <a:endParaRPr lang="en-US" dirty="0"/>
          </a:p>
          <a:p>
            <a:pPr marL="0" indent="0">
              <a:spcBef>
                <a:spcPts val="0"/>
              </a:spcBef>
              <a:buNone/>
            </a:pPr>
            <a:r>
              <a:rPr lang="en-US" b="1" dirty="0">
                <a:solidFill>
                  <a:srgbClr val="FF0000"/>
                </a:solidFill>
              </a:rPr>
              <a:t>To see video click here:</a:t>
            </a:r>
          </a:p>
          <a:p>
            <a:pPr marL="0" indent="0">
              <a:spcBef>
                <a:spcPts val="0"/>
              </a:spcBef>
              <a:buNone/>
            </a:pPr>
            <a:r>
              <a:rPr lang="en-US" sz="1800" b="1" dirty="0">
                <a:hlinkClick r:id="rId2"/>
              </a:rPr>
              <a:t>https://drive.google.com/file/d/1kZqi0PhnkXvVKcxl31oR9LpBm5o1BTkB/view?usp=share_link</a:t>
            </a:r>
            <a:endParaRPr lang="en-US" sz="1800" b="1" dirty="0"/>
          </a:p>
          <a:p>
            <a:pPr marL="0" indent="0">
              <a:spcBef>
                <a:spcPts val="0"/>
              </a:spcBef>
              <a:buNone/>
            </a:pPr>
            <a:endParaRPr lang="en-US" sz="1800" b="1" dirty="0"/>
          </a:p>
          <a:p>
            <a:pPr marL="0" indent="0">
              <a:spcBef>
                <a:spcPts val="0"/>
              </a:spcBef>
              <a:buNone/>
            </a:pPr>
            <a:endParaRPr lang="en-US" b="1" dirty="0"/>
          </a:p>
        </p:txBody>
      </p:sp>
    </p:spTree>
    <p:extLst>
      <p:ext uri="{BB962C8B-B14F-4D97-AF65-F5344CB8AC3E}">
        <p14:creationId xmlns:p14="http://schemas.microsoft.com/office/powerpoint/2010/main" val="2430107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838200" y="-60384"/>
            <a:ext cx="10515600" cy="60384"/>
          </a:xfrm>
        </p:spPr>
        <p:txBody>
          <a:bodyPr>
            <a:normAutofit fontScale="90000"/>
          </a:bodyPr>
          <a:lstStyle/>
          <a:p>
            <a:r>
              <a:rPr lang="en-US" dirty="0"/>
              <a:t> </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23011566"/>
              </p:ext>
            </p:extLst>
          </p:nvPr>
        </p:nvGraphicFramePr>
        <p:xfrm>
          <a:off x="0" y="0"/>
          <a:ext cx="12192000" cy="6949440"/>
        </p:xfrm>
        <a:graphic>
          <a:graphicData uri="http://schemas.openxmlformats.org/drawingml/2006/table">
            <a:tbl>
              <a:tblPr firstRow="1" bandRow="1">
                <a:tableStyleId>{073A0DAA-6AF3-43AB-8588-CEC1D06C72B9}</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gridCol w="4064000">
                  <a:extLst>
                    <a:ext uri="{9D8B030D-6E8A-4147-A177-3AD203B41FA5}">
                      <a16:colId xmlns:a16="http://schemas.microsoft.com/office/drawing/2014/main" val="20002"/>
                    </a:ext>
                  </a:extLst>
                </a:gridCol>
              </a:tblGrid>
              <a:tr h="6858000">
                <a:tc>
                  <a:txBody>
                    <a:bodyPr/>
                    <a:lstStyle/>
                    <a:p>
                      <a:pPr marL="0" indent="0">
                        <a:spcBef>
                          <a:spcPts val="0"/>
                        </a:spcBef>
                        <a:buNone/>
                      </a:pPr>
                      <a:r>
                        <a:rPr lang="en-US" dirty="0"/>
                        <a:t>#define M_A1 5</a:t>
                      </a:r>
                    </a:p>
                    <a:p>
                      <a:pPr marL="0" indent="0">
                        <a:spcBef>
                          <a:spcPts val="0"/>
                        </a:spcBef>
                        <a:buNone/>
                      </a:pPr>
                      <a:r>
                        <a:rPr lang="en-US" dirty="0"/>
                        <a:t>#define M_A2 6</a:t>
                      </a:r>
                    </a:p>
                    <a:p>
                      <a:pPr marL="0" indent="0">
                        <a:spcBef>
                          <a:spcPts val="0"/>
                        </a:spcBef>
                        <a:buNone/>
                      </a:pPr>
                      <a:r>
                        <a:rPr lang="en-US" dirty="0"/>
                        <a:t>#define M_B1 8</a:t>
                      </a:r>
                    </a:p>
                    <a:p>
                      <a:pPr marL="0" indent="0">
                        <a:spcBef>
                          <a:spcPts val="0"/>
                        </a:spcBef>
                        <a:buNone/>
                      </a:pPr>
                      <a:r>
                        <a:rPr lang="en-US" dirty="0"/>
                        <a:t>#define M_B2 9</a:t>
                      </a:r>
                    </a:p>
                    <a:p>
                      <a:pPr marL="0" indent="0">
                        <a:spcBef>
                          <a:spcPts val="0"/>
                        </a:spcBef>
                        <a:buNone/>
                      </a:pPr>
                      <a:r>
                        <a:rPr lang="en-US" dirty="0"/>
                        <a:t>#define LEFT_S 2</a:t>
                      </a:r>
                    </a:p>
                    <a:p>
                      <a:pPr marL="0" indent="0">
                        <a:spcBef>
                          <a:spcPts val="0"/>
                        </a:spcBef>
                        <a:buNone/>
                      </a:pPr>
                      <a:r>
                        <a:rPr lang="en-US" dirty="0"/>
                        <a:t>#define RIGHT_S 3</a:t>
                      </a:r>
                    </a:p>
                    <a:p>
                      <a:pPr marL="0" indent="0">
                        <a:spcBef>
                          <a:spcPts val="0"/>
                        </a:spcBef>
                        <a:buNone/>
                      </a:pPr>
                      <a:endParaRPr lang="en-US" dirty="0"/>
                    </a:p>
                    <a:p>
                      <a:pPr marL="0" indent="0">
                        <a:spcBef>
                          <a:spcPts val="0"/>
                        </a:spcBef>
                        <a:buNone/>
                      </a:pPr>
                      <a:r>
                        <a:rPr lang="en-US" dirty="0" err="1"/>
                        <a:t>int</a:t>
                      </a:r>
                      <a:r>
                        <a:rPr lang="en-US" dirty="0"/>
                        <a:t> </a:t>
                      </a:r>
                      <a:r>
                        <a:rPr lang="en-US" dirty="0" err="1"/>
                        <a:t>Out_R_S</a:t>
                      </a:r>
                      <a:r>
                        <a:rPr lang="en-US" dirty="0"/>
                        <a:t> = 0;</a:t>
                      </a:r>
                    </a:p>
                    <a:p>
                      <a:pPr marL="0" indent="0">
                        <a:spcBef>
                          <a:spcPts val="0"/>
                        </a:spcBef>
                        <a:buNone/>
                      </a:pPr>
                      <a:r>
                        <a:rPr lang="en-US" dirty="0" err="1"/>
                        <a:t>int</a:t>
                      </a:r>
                      <a:r>
                        <a:rPr lang="en-US" dirty="0"/>
                        <a:t> </a:t>
                      </a:r>
                      <a:r>
                        <a:rPr lang="en-US" dirty="0" err="1"/>
                        <a:t>Out_L_S</a:t>
                      </a:r>
                      <a:r>
                        <a:rPr lang="en-US" dirty="0"/>
                        <a:t> = 0;</a:t>
                      </a:r>
                    </a:p>
                    <a:p>
                      <a:pPr>
                        <a:spcBef>
                          <a:spcPts val="0"/>
                        </a:spcBef>
                      </a:pPr>
                      <a:endParaRPr lang="en-US" dirty="0"/>
                    </a:p>
                    <a:p>
                      <a:pPr marL="0" indent="0">
                        <a:spcBef>
                          <a:spcPts val="0"/>
                        </a:spcBef>
                        <a:buNone/>
                      </a:pPr>
                      <a:r>
                        <a:rPr lang="en-US" dirty="0"/>
                        <a:t>void setup() {</a:t>
                      </a:r>
                    </a:p>
                    <a:p>
                      <a:pPr marL="0" indent="0">
                        <a:spcBef>
                          <a:spcPts val="0"/>
                        </a:spcBef>
                        <a:buNone/>
                      </a:pPr>
                      <a:r>
                        <a:rPr lang="en-US" dirty="0"/>
                        <a:t>      </a:t>
                      </a:r>
                      <a:r>
                        <a:rPr lang="en-US" dirty="0" err="1"/>
                        <a:t>pinMode</a:t>
                      </a:r>
                      <a:r>
                        <a:rPr lang="en-US" dirty="0"/>
                        <a:t>(M_A1, OUTPUT);</a:t>
                      </a:r>
                    </a:p>
                    <a:p>
                      <a:pPr marL="0" indent="0">
                        <a:spcBef>
                          <a:spcPts val="0"/>
                        </a:spcBef>
                        <a:buNone/>
                      </a:pPr>
                      <a:r>
                        <a:rPr lang="en-US" dirty="0"/>
                        <a:t>      </a:t>
                      </a:r>
                      <a:r>
                        <a:rPr lang="en-US" dirty="0" err="1"/>
                        <a:t>pinMode</a:t>
                      </a:r>
                      <a:r>
                        <a:rPr lang="en-US" dirty="0"/>
                        <a:t>(M_A2, OUTPUT);</a:t>
                      </a:r>
                    </a:p>
                    <a:p>
                      <a:pPr marL="0" indent="0">
                        <a:spcBef>
                          <a:spcPts val="0"/>
                        </a:spcBef>
                        <a:buNone/>
                      </a:pPr>
                      <a:r>
                        <a:rPr lang="en-US" dirty="0"/>
                        <a:t>      </a:t>
                      </a:r>
                      <a:r>
                        <a:rPr lang="en-US" dirty="0" err="1"/>
                        <a:t>pinMode</a:t>
                      </a:r>
                      <a:r>
                        <a:rPr lang="en-US" dirty="0"/>
                        <a:t>(M_B1, OUTPUT);</a:t>
                      </a:r>
                    </a:p>
                    <a:p>
                      <a:pPr marL="0" indent="0">
                        <a:spcBef>
                          <a:spcPts val="0"/>
                        </a:spcBef>
                        <a:buNone/>
                      </a:pPr>
                      <a:r>
                        <a:rPr lang="en-US" dirty="0"/>
                        <a:t>      </a:t>
                      </a:r>
                      <a:r>
                        <a:rPr lang="en-US" dirty="0" err="1"/>
                        <a:t>pinMode</a:t>
                      </a:r>
                      <a:r>
                        <a:rPr lang="en-US" dirty="0"/>
                        <a:t>(M_B2, OUTPUT);  </a:t>
                      </a:r>
                    </a:p>
                    <a:p>
                      <a:pPr marL="0" indent="0">
                        <a:spcBef>
                          <a:spcPts val="0"/>
                        </a:spcBef>
                        <a:buNone/>
                      </a:pPr>
                      <a:r>
                        <a:rPr lang="en-US" dirty="0"/>
                        <a:t>      </a:t>
                      </a:r>
                      <a:r>
                        <a:rPr lang="en-US" dirty="0" err="1"/>
                        <a:t>pinMode</a:t>
                      </a:r>
                      <a:r>
                        <a:rPr lang="en-US" dirty="0"/>
                        <a:t>(10, OUTPUT);</a:t>
                      </a:r>
                    </a:p>
                    <a:p>
                      <a:pPr marL="0" indent="0">
                        <a:spcBef>
                          <a:spcPts val="0"/>
                        </a:spcBef>
                        <a:buNone/>
                      </a:pPr>
                      <a:r>
                        <a:rPr lang="en-US" dirty="0"/>
                        <a:t>      </a:t>
                      </a:r>
                      <a:r>
                        <a:rPr lang="en-US" dirty="0" err="1"/>
                        <a:t>pinMode</a:t>
                      </a:r>
                      <a:r>
                        <a:rPr lang="en-US" dirty="0"/>
                        <a:t>(11, OUTPUT);  </a:t>
                      </a:r>
                    </a:p>
                    <a:p>
                      <a:pPr marL="0" indent="0">
                        <a:spcBef>
                          <a:spcPts val="0"/>
                        </a:spcBef>
                        <a:buNone/>
                      </a:pPr>
                      <a:r>
                        <a:rPr lang="en-US" dirty="0"/>
                        <a:t>      </a:t>
                      </a:r>
                      <a:r>
                        <a:rPr lang="en-US" dirty="0" err="1"/>
                        <a:t>pinMode</a:t>
                      </a:r>
                      <a:r>
                        <a:rPr lang="en-US" dirty="0"/>
                        <a:t>(LEFT_S, INPUT);</a:t>
                      </a:r>
                    </a:p>
                    <a:p>
                      <a:pPr marL="0" indent="0">
                        <a:spcBef>
                          <a:spcPts val="0"/>
                        </a:spcBef>
                        <a:buNone/>
                      </a:pPr>
                      <a:r>
                        <a:rPr lang="en-US" dirty="0"/>
                        <a:t>      </a:t>
                      </a:r>
                      <a:r>
                        <a:rPr lang="en-US" dirty="0" err="1"/>
                        <a:t>pinMode</a:t>
                      </a:r>
                      <a:r>
                        <a:rPr lang="en-US" dirty="0"/>
                        <a:t>(RIGHT_S, INPUT);}</a:t>
                      </a:r>
                    </a:p>
                    <a:p>
                      <a:endParaRPr lang="en-US" dirty="0"/>
                    </a:p>
                    <a:p>
                      <a:r>
                        <a:rPr lang="en-US" dirty="0"/>
                        <a:t>void loop() {</a:t>
                      </a:r>
                    </a:p>
                    <a:p>
                      <a:r>
                        <a:rPr lang="en-US" dirty="0"/>
                        <a:t>       </a:t>
                      </a:r>
                      <a:r>
                        <a:rPr lang="en-US" dirty="0" err="1"/>
                        <a:t>analogWrite</a:t>
                      </a:r>
                      <a:r>
                        <a:rPr lang="en-US" dirty="0"/>
                        <a:t>(10,75);</a:t>
                      </a:r>
                    </a:p>
                    <a:p>
                      <a:r>
                        <a:rPr lang="en-US" dirty="0"/>
                        <a:t>       </a:t>
                      </a:r>
                      <a:r>
                        <a:rPr lang="en-US" dirty="0" err="1"/>
                        <a:t>analogWrite</a:t>
                      </a:r>
                      <a:r>
                        <a:rPr lang="en-US" dirty="0"/>
                        <a:t>(11,75);</a:t>
                      </a:r>
                    </a:p>
                    <a:p>
                      <a:r>
                        <a:rPr lang="en-US" dirty="0"/>
                        <a:t>       </a:t>
                      </a:r>
                      <a:r>
                        <a:rPr lang="en-US" dirty="0" err="1"/>
                        <a:t>Out_R_S</a:t>
                      </a:r>
                      <a:r>
                        <a:rPr lang="en-US" dirty="0"/>
                        <a:t> = </a:t>
                      </a:r>
                      <a:r>
                        <a:rPr lang="en-US" dirty="0" err="1"/>
                        <a:t>digitalRead</a:t>
                      </a:r>
                      <a:r>
                        <a:rPr lang="en-US" dirty="0"/>
                        <a:t>(RIGHT_S);</a:t>
                      </a:r>
                    </a:p>
                    <a:p>
                      <a:r>
                        <a:rPr lang="en-US" dirty="0"/>
                        <a:t>       </a:t>
                      </a:r>
                      <a:r>
                        <a:rPr lang="en-US" dirty="0" err="1"/>
                        <a:t>Out_L_S</a:t>
                      </a:r>
                      <a:r>
                        <a:rPr lang="en-US" dirty="0"/>
                        <a:t> = </a:t>
                      </a:r>
                      <a:r>
                        <a:rPr lang="en-US" dirty="0" err="1"/>
                        <a:t>digitalRead</a:t>
                      </a:r>
                      <a:r>
                        <a:rPr lang="en-US" dirty="0"/>
                        <a:t>(LEFT_S);    </a:t>
                      </a:r>
                    </a:p>
                  </a:txBody>
                  <a:tcPr/>
                </a:tc>
                <a:tc>
                  <a:txBody>
                    <a:bodyPr/>
                    <a:lstStyle/>
                    <a:p>
                      <a:r>
                        <a:rPr lang="en-US" dirty="0"/>
                        <a:t> if (</a:t>
                      </a:r>
                      <a:r>
                        <a:rPr lang="en-US" dirty="0" err="1"/>
                        <a:t>Out_R_S</a:t>
                      </a:r>
                      <a:r>
                        <a:rPr lang="en-US" dirty="0"/>
                        <a:t> == 1 &amp;&amp; </a:t>
                      </a:r>
                      <a:r>
                        <a:rPr lang="en-US" dirty="0" err="1"/>
                        <a:t>Out_L_S</a:t>
                      </a:r>
                      <a:r>
                        <a:rPr lang="en-US" dirty="0"/>
                        <a:t> == 0){</a:t>
                      </a:r>
                    </a:p>
                    <a:p>
                      <a:r>
                        <a:rPr lang="en-US" dirty="0"/>
                        <a:t>     </a:t>
                      </a:r>
                      <a:r>
                        <a:rPr lang="en-US" dirty="0" err="1"/>
                        <a:t>analogWrite</a:t>
                      </a:r>
                      <a:r>
                        <a:rPr lang="en-US" dirty="0"/>
                        <a:t>(10,90);</a:t>
                      </a:r>
                    </a:p>
                    <a:p>
                      <a:r>
                        <a:rPr lang="en-US" dirty="0"/>
                        <a:t>     </a:t>
                      </a:r>
                      <a:r>
                        <a:rPr lang="en-US" dirty="0" err="1"/>
                        <a:t>analogWrite</a:t>
                      </a:r>
                      <a:r>
                        <a:rPr lang="en-US" dirty="0"/>
                        <a:t>(11,90);</a:t>
                      </a:r>
                    </a:p>
                    <a:p>
                      <a:r>
                        <a:rPr lang="en-US" dirty="0"/>
                        <a:t>    </a:t>
                      </a:r>
                      <a:r>
                        <a:rPr lang="en-US" dirty="0" err="1"/>
                        <a:t>turnRight</a:t>
                      </a:r>
                      <a:r>
                        <a:rPr lang="en-US" dirty="0"/>
                        <a:t>();</a:t>
                      </a:r>
                    </a:p>
                    <a:p>
                      <a:r>
                        <a:rPr lang="en-US" dirty="0"/>
                        <a:t>    delay(500);}</a:t>
                      </a:r>
                    </a:p>
                    <a:p>
                      <a:r>
                        <a:rPr lang="en-US" dirty="0"/>
                        <a:t>else if (</a:t>
                      </a:r>
                      <a:r>
                        <a:rPr lang="en-US" dirty="0" err="1"/>
                        <a:t>Out_R_S</a:t>
                      </a:r>
                      <a:r>
                        <a:rPr lang="en-US" dirty="0"/>
                        <a:t> == 0 &amp;&amp; </a:t>
                      </a:r>
                      <a:r>
                        <a:rPr lang="en-US" dirty="0" err="1"/>
                        <a:t>Out_L_S</a:t>
                      </a:r>
                      <a:r>
                        <a:rPr lang="en-US" dirty="0"/>
                        <a:t> == 1){</a:t>
                      </a:r>
                    </a:p>
                    <a:p>
                      <a:r>
                        <a:rPr lang="en-US" dirty="0"/>
                        <a:t>    </a:t>
                      </a:r>
                      <a:r>
                        <a:rPr lang="en-US" dirty="0" err="1"/>
                        <a:t>analogWrite</a:t>
                      </a:r>
                      <a:r>
                        <a:rPr lang="en-US" dirty="0"/>
                        <a:t>(10,90);</a:t>
                      </a:r>
                    </a:p>
                    <a:p>
                      <a:r>
                        <a:rPr lang="en-US" dirty="0"/>
                        <a:t>     </a:t>
                      </a:r>
                      <a:r>
                        <a:rPr lang="en-US" dirty="0" err="1"/>
                        <a:t>analogWrite</a:t>
                      </a:r>
                      <a:r>
                        <a:rPr lang="en-US" dirty="0"/>
                        <a:t>(11,90);</a:t>
                      </a:r>
                    </a:p>
                    <a:p>
                      <a:r>
                        <a:rPr lang="en-US" dirty="0"/>
                        <a:t>      </a:t>
                      </a:r>
                      <a:r>
                        <a:rPr lang="en-US" dirty="0" err="1"/>
                        <a:t>turnLeft</a:t>
                      </a:r>
                      <a:r>
                        <a:rPr lang="en-US" dirty="0"/>
                        <a:t>();</a:t>
                      </a:r>
                    </a:p>
                    <a:p>
                      <a:r>
                        <a:rPr lang="en-US" dirty="0"/>
                        <a:t>    delay(500);</a:t>
                      </a:r>
                      <a:r>
                        <a:rPr lang="en-US" baseline="0" dirty="0"/>
                        <a:t> </a:t>
                      </a:r>
                      <a:r>
                        <a:rPr lang="en-US" dirty="0"/>
                        <a:t>}</a:t>
                      </a:r>
                    </a:p>
                    <a:p>
                      <a:r>
                        <a:rPr lang="en-US" dirty="0"/>
                        <a:t>else if (</a:t>
                      </a:r>
                      <a:r>
                        <a:rPr lang="en-US" dirty="0" err="1"/>
                        <a:t>Out_R_S</a:t>
                      </a:r>
                      <a:r>
                        <a:rPr lang="en-US" dirty="0"/>
                        <a:t> == 1 &amp;&amp; </a:t>
                      </a:r>
                      <a:r>
                        <a:rPr lang="en-US" dirty="0" err="1"/>
                        <a:t>Out_L_S</a:t>
                      </a:r>
                      <a:r>
                        <a:rPr lang="en-US" dirty="0"/>
                        <a:t> == 1){</a:t>
                      </a:r>
                    </a:p>
                    <a:p>
                      <a:r>
                        <a:rPr lang="en-US" dirty="0"/>
                        <a:t>    Stop();}</a:t>
                      </a:r>
                    </a:p>
                    <a:p>
                      <a:r>
                        <a:rPr lang="en-US" dirty="0"/>
                        <a:t>  else if (</a:t>
                      </a:r>
                      <a:r>
                        <a:rPr lang="en-US" dirty="0" err="1"/>
                        <a:t>Out_R_S</a:t>
                      </a:r>
                      <a:r>
                        <a:rPr lang="en-US" dirty="0"/>
                        <a:t> == 0 &amp;&amp; </a:t>
                      </a:r>
                      <a:r>
                        <a:rPr lang="en-US" dirty="0" err="1"/>
                        <a:t>Out_L_S</a:t>
                      </a:r>
                      <a:r>
                        <a:rPr lang="en-US" dirty="0"/>
                        <a:t> == 0){</a:t>
                      </a:r>
                    </a:p>
                    <a:p>
                      <a:r>
                        <a:rPr lang="en-US" dirty="0"/>
                        <a:t>    Forward();}}</a:t>
                      </a:r>
                    </a:p>
                    <a:p>
                      <a:endParaRPr lang="en-US" dirty="0"/>
                    </a:p>
                    <a:p>
                      <a:r>
                        <a:rPr lang="en-US" dirty="0"/>
                        <a:t>void </a:t>
                      </a:r>
                      <a:r>
                        <a:rPr lang="en-US" dirty="0" err="1"/>
                        <a:t>turnLeft</a:t>
                      </a:r>
                      <a:r>
                        <a:rPr lang="en-US" dirty="0"/>
                        <a:t>() {</a:t>
                      </a:r>
                    </a:p>
                    <a:p>
                      <a:r>
                        <a:rPr lang="en-US" dirty="0"/>
                        <a:t>      </a:t>
                      </a:r>
                      <a:r>
                        <a:rPr lang="en-US" dirty="0" err="1"/>
                        <a:t>digitalWrite</a:t>
                      </a:r>
                      <a:r>
                        <a:rPr lang="en-US" dirty="0"/>
                        <a:t>(M_A1, HIGH);</a:t>
                      </a:r>
                    </a:p>
                    <a:p>
                      <a:r>
                        <a:rPr lang="en-US" dirty="0"/>
                        <a:t>      </a:t>
                      </a:r>
                      <a:r>
                        <a:rPr lang="en-US" dirty="0" err="1"/>
                        <a:t>digitalWrite</a:t>
                      </a:r>
                      <a:r>
                        <a:rPr lang="en-US" dirty="0"/>
                        <a:t>(M_A2, LOW);</a:t>
                      </a:r>
                    </a:p>
                    <a:p>
                      <a:r>
                        <a:rPr lang="en-US" dirty="0"/>
                        <a:t>      </a:t>
                      </a:r>
                      <a:r>
                        <a:rPr lang="en-US" dirty="0" err="1"/>
                        <a:t>digitalWrite</a:t>
                      </a:r>
                      <a:r>
                        <a:rPr lang="en-US" dirty="0"/>
                        <a:t>(M_B1, LOW);</a:t>
                      </a:r>
                    </a:p>
                    <a:p>
                      <a:r>
                        <a:rPr lang="en-US" dirty="0"/>
                        <a:t>      </a:t>
                      </a:r>
                      <a:r>
                        <a:rPr lang="en-US" dirty="0" err="1"/>
                        <a:t>digitalWrite</a:t>
                      </a:r>
                      <a:r>
                        <a:rPr lang="en-US" dirty="0"/>
                        <a:t>(M_B2, HIGH);}</a:t>
                      </a:r>
                    </a:p>
                    <a:p>
                      <a:r>
                        <a:rPr lang="en-US" dirty="0"/>
                        <a:t>void </a:t>
                      </a:r>
                      <a:r>
                        <a:rPr lang="en-US" dirty="0" err="1"/>
                        <a:t>turnRight</a:t>
                      </a:r>
                      <a:r>
                        <a:rPr lang="en-US" dirty="0"/>
                        <a:t>() {</a:t>
                      </a:r>
                    </a:p>
                    <a:p>
                      <a:r>
                        <a:rPr lang="en-US" dirty="0"/>
                        <a:t>      </a:t>
                      </a:r>
                      <a:r>
                        <a:rPr lang="en-US" dirty="0" err="1"/>
                        <a:t>digitalWrite</a:t>
                      </a:r>
                      <a:r>
                        <a:rPr lang="en-US" dirty="0"/>
                        <a:t>(M_A1, LOW);</a:t>
                      </a:r>
                    </a:p>
                    <a:p>
                      <a:r>
                        <a:rPr lang="en-US" dirty="0"/>
                        <a:t>      </a:t>
                      </a:r>
                      <a:r>
                        <a:rPr lang="en-US" dirty="0" err="1"/>
                        <a:t>digitalWrite</a:t>
                      </a:r>
                      <a:r>
                        <a:rPr lang="en-US" dirty="0"/>
                        <a:t>(M_A2, HIGH);</a:t>
                      </a:r>
                    </a:p>
                    <a:p>
                      <a:r>
                        <a:rPr lang="en-US" dirty="0"/>
                        <a:t>      </a:t>
                      </a:r>
                      <a:r>
                        <a:rPr lang="en-US" dirty="0" err="1"/>
                        <a:t>digitalWrite</a:t>
                      </a:r>
                      <a:r>
                        <a:rPr lang="en-US" dirty="0"/>
                        <a:t>(M_B1, HIGH);</a:t>
                      </a:r>
                    </a:p>
                    <a:p>
                      <a:r>
                        <a:rPr lang="en-US" dirty="0"/>
                        <a:t>      </a:t>
                      </a:r>
                      <a:r>
                        <a:rPr lang="en-US" dirty="0" err="1"/>
                        <a:t>digitalWrite</a:t>
                      </a:r>
                      <a:r>
                        <a:rPr lang="en-US" dirty="0"/>
                        <a:t>(M_B2, LOW);}</a:t>
                      </a:r>
                    </a:p>
                  </a:txBody>
                  <a:tcPr/>
                </a:tc>
                <a:tc>
                  <a:txBody>
                    <a:bodyPr/>
                    <a:lstStyle/>
                    <a:p>
                      <a:endParaRPr lang="en-US" dirty="0"/>
                    </a:p>
                    <a:p>
                      <a:r>
                        <a:rPr lang="en-US" dirty="0"/>
                        <a:t>void Backward() {</a:t>
                      </a:r>
                    </a:p>
                    <a:p>
                      <a:r>
                        <a:rPr lang="en-US" dirty="0"/>
                        <a:t>      </a:t>
                      </a:r>
                      <a:r>
                        <a:rPr lang="en-US" dirty="0" err="1"/>
                        <a:t>digitalWrite</a:t>
                      </a:r>
                      <a:r>
                        <a:rPr lang="en-US" dirty="0"/>
                        <a:t>(M_A1, HIGH);</a:t>
                      </a:r>
                    </a:p>
                    <a:p>
                      <a:r>
                        <a:rPr lang="en-US" dirty="0"/>
                        <a:t>      </a:t>
                      </a:r>
                      <a:r>
                        <a:rPr lang="en-US" dirty="0" err="1"/>
                        <a:t>digitalWrite</a:t>
                      </a:r>
                      <a:r>
                        <a:rPr lang="en-US" dirty="0"/>
                        <a:t>(M_A2, LOW);</a:t>
                      </a:r>
                    </a:p>
                    <a:p>
                      <a:r>
                        <a:rPr lang="en-US" dirty="0"/>
                        <a:t>      </a:t>
                      </a:r>
                      <a:r>
                        <a:rPr lang="en-US" dirty="0" err="1"/>
                        <a:t>digitalWrite</a:t>
                      </a:r>
                      <a:r>
                        <a:rPr lang="en-US" dirty="0"/>
                        <a:t>(M_B1, HIGH);</a:t>
                      </a:r>
                    </a:p>
                    <a:p>
                      <a:r>
                        <a:rPr lang="en-US" dirty="0"/>
                        <a:t>      </a:t>
                      </a:r>
                      <a:r>
                        <a:rPr lang="en-US" dirty="0" err="1"/>
                        <a:t>digitalWrite</a:t>
                      </a:r>
                      <a:r>
                        <a:rPr lang="en-US" dirty="0"/>
                        <a:t>(M_B2, LOW);  }</a:t>
                      </a:r>
                    </a:p>
                    <a:p>
                      <a:endParaRPr lang="en-US" dirty="0"/>
                    </a:p>
                    <a:p>
                      <a:r>
                        <a:rPr lang="en-US" dirty="0"/>
                        <a:t>void Forward() {</a:t>
                      </a:r>
                    </a:p>
                    <a:p>
                      <a:r>
                        <a:rPr lang="en-US" dirty="0"/>
                        <a:t>     </a:t>
                      </a:r>
                      <a:r>
                        <a:rPr lang="en-US" dirty="0" err="1"/>
                        <a:t>digitalWrite</a:t>
                      </a:r>
                      <a:r>
                        <a:rPr lang="en-US" dirty="0"/>
                        <a:t>(M_A1, LOW);</a:t>
                      </a:r>
                    </a:p>
                    <a:p>
                      <a:r>
                        <a:rPr lang="en-US" dirty="0"/>
                        <a:t>     </a:t>
                      </a:r>
                      <a:r>
                        <a:rPr lang="en-US" dirty="0" err="1"/>
                        <a:t>digitalWrite</a:t>
                      </a:r>
                      <a:r>
                        <a:rPr lang="en-US" dirty="0"/>
                        <a:t>(M_A2, HIGH);</a:t>
                      </a:r>
                    </a:p>
                    <a:p>
                      <a:r>
                        <a:rPr lang="en-US" dirty="0"/>
                        <a:t>     </a:t>
                      </a:r>
                      <a:r>
                        <a:rPr lang="en-US" dirty="0" err="1"/>
                        <a:t>digitalWrite</a:t>
                      </a:r>
                      <a:r>
                        <a:rPr lang="en-US" dirty="0"/>
                        <a:t>(M_B1, LOW);</a:t>
                      </a:r>
                    </a:p>
                    <a:p>
                      <a:r>
                        <a:rPr lang="en-US" dirty="0"/>
                        <a:t>     </a:t>
                      </a:r>
                      <a:r>
                        <a:rPr lang="en-US" dirty="0" err="1"/>
                        <a:t>digitalWrite</a:t>
                      </a:r>
                      <a:r>
                        <a:rPr lang="en-US" dirty="0"/>
                        <a:t>(M_B2, HIGH);</a:t>
                      </a:r>
                      <a:r>
                        <a:rPr lang="en-US" baseline="0" dirty="0"/>
                        <a:t>  </a:t>
                      </a:r>
                      <a:r>
                        <a:rPr lang="en-US" dirty="0"/>
                        <a:t>}</a:t>
                      </a:r>
                    </a:p>
                    <a:p>
                      <a:endParaRPr lang="en-US" dirty="0"/>
                    </a:p>
                    <a:p>
                      <a:r>
                        <a:rPr lang="en-US" dirty="0"/>
                        <a:t>void Stop() {</a:t>
                      </a:r>
                    </a:p>
                    <a:p>
                      <a:r>
                        <a:rPr lang="en-US" dirty="0"/>
                        <a:t>      </a:t>
                      </a:r>
                      <a:r>
                        <a:rPr lang="en-US" dirty="0" err="1"/>
                        <a:t>digitalWrite</a:t>
                      </a:r>
                      <a:r>
                        <a:rPr lang="en-US" dirty="0"/>
                        <a:t>(M_A1, LOW);</a:t>
                      </a:r>
                    </a:p>
                    <a:p>
                      <a:r>
                        <a:rPr lang="en-US" dirty="0"/>
                        <a:t>      </a:t>
                      </a:r>
                      <a:r>
                        <a:rPr lang="en-US" dirty="0" err="1"/>
                        <a:t>digitalWrite</a:t>
                      </a:r>
                      <a:r>
                        <a:rPr lang="en-US" dirty="0"/>
                        <a:t>(M_A2, LOW);</a:t>
                      </a:r>
                    </a:p>
                    <a:p>
                      <a:r>
                        <a:rPr lang="en-US" dirty="0"/>
                        <a:t>      </a:t>
                      </a:r>
                      <a:r>
                        <a:rPr lang="en-US" dirty="0" err="1"/>
                        <a:t>digitalWrite</a:t>
                      </a:r>
                      <a:r>
                        <a:rPr lang="en-US" dirty="0"/>
                        <a:t>(M_B1, LOW);</a:t>
                      </a:r>
                    </a:p>
                    <a:p>
                      <a:r>
                        <a:rPr lang="en-US" dirty="0"/>
                        <a:t>      </a:t>
                      </a:r>
                      <a:r>
                        <a:rPr lang="en-US" dirty="0" err="1"/>
                        <a:t>digitalWrite</a:t>
                      </a:r>
                      <a:r>
                        <a:rPr lang="en-US" dirty="0"/>
                        <a:t>(M_B2, LOW);</a:t>
                      </a:r>
                      <a:r>
                        <a:rPr lang="en-US" baseline="0" dirty="0"/>
                        <a:t>  </a:t>
                      </a:r>
                      <a:r>
                        <a:rPr lang="en-US" dirty="0"/>
                        <a:t>}</a:t>
                      </a:r>
                    </a:p>
                  </a:txBody>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7105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DD7BF4AB-FD6A-AA6D-7555-93C9043DB4BF}"/>
              </a:ext>
            </a:extLst>
          </p:cNvPr>
          <p:cNvSpPr>
            <a:spLocks noGrp="1"/>
          </p:cNvSpPr>
          <p:nvPr>
            <p:ph type="title"/>
          </p:nvPr>
        </p:nvSpPr>
        <p:spPr/>
        <p:txBody>
          <a:bodyPr/>
          <a:lstStyle/>
          <a:p>
            <a:r>
              <a:rPr lang="en-US" dirty="0"/>
              <a:t>BLOCK DIAGRAM</a:t>
            </a:r>
            <a:endParaRPr lang="ar-EG" dirty="0"/>
          </a:p>
        </p:txBody>
      </p:sp>
      <p:pic>
        <p:nvPicPr>
          <p:cNvPr id="5" name="صورة 4">
            <a:extLst>
              <a:ext uri="{FF2B5EF4-FFF2-40B4-BE49-F238E27FC236}">
                <a16:creationId xmlns:a16="http://schemas.microsoft.com/office/drawing/2014/main" id="{F5917D13-18F5-01C3-1DB9-5104A8A76E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4869" y="1415308"/>
            <a:ext cx="9053571" cy="5077567"/>
          </a:xfrm>
          <a:prstGeom prst="rect">
            <a:avLst/>
          </a:prstGeom>
        </p:spPr>
      </p:pic>
    </p:spTree>
    <p:extLst>
      <p:ext uri="{BB962C8B-B14F-4D97-AF65-F5344CB8AC3E}">
        <p14:creationId xmlns:p14="http://schemas.microsoft.com/office/powerpoint/2010/main" val="42815392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325</TotalTime>
  <Words>786</Words>
  <Application>Microsoft Office PowerPoint</Application>
  <PresentationFormat>شاشة عريضة</PresentationFormat>
  <Paragraphs>109</Paragraphs>
  <Slides>7</Slides>
  <Notes>0</Notes>
  <HiddenSlides>0</HiddenSlides>
  <MMClips>0</MMClips>
  <ScaleCrop>false</ScaleCrop>
  <HeadingPairs>
    <vt:vector size="6" baseType="variant">
      <vt:variant>
        <vt:lpstr>الخطوط المستخدمة</vt:lpstr>
      </vt:variant>
      <vt:variant>
        <vt:i4>3</vt:i4>
      </vt:variant>
      <vt:variant>
        <vt:lpstr>نسق</vt:lpstr>
      </vt:variant>
      <vt:variant>
        <vt:i4>1</vt:i4>
      </vt:variant>
      <vt:variant>
        <vt:lpstr>عناوين الشرائح</vt:lpstr>
      </vt:variant>
      <vt:variant>
        <vt:i4>7</vt:i4>
      </vt:variant>
    </vt:vector>
  </HeadingPairs>
  <TitlesOfParts>
    <vt:vector size="11" baseType="lpstr">
      <vt:lpstr>Arial</vt:lpstr>
      <vt:lpstr>Calibri</vt:lpstr>
      <vt:lpstr>Calibri Light</vt:lpstr>
      <vt:lpstr>Office Theme</vt:lpstr>
      <vt:lpstr>Line Follower Robot </vt:lpstr>
      <vt:lpstr>الاسماء:</vt:lpstr>
      <vt:lpstr>Components</vt:lpstr>
      <vt:lpstr> </vt:lpstr>
      <vt:lpstr>Code</vt:lpstr>
      <vt:lpstr> </vt:lpstr>
      <vt:lpstr>BLOCK 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 Follower Robot </dc:title>
  <dc:creator>EN_MO</dc:creator>
  <cp:lastModifiedBy>عبدالعليم أحمد عبدالعليم منا</cp:lastModifiedBy>
  <cp:revision>25</cp:revision>
  <dcterms:created xsi:type="dcterms:W3CDTF">2022-12-11T12:25:50Z</dcterms:created>
  <dcterms:modified xsi:type="dcterms:W3CDTF">2024-04-30T17:02:49Z</dcterms:modified>
</cp:coreProperties>
</file>

<file path=docProps/thumbnail.jpeg>
</file>